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138487"/>
            <a:ext cx="6067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08518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08518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7900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5412" y="5111844"/>
            <a:ext cx="580588" cy="405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6032" y="5111844"/>
            <a:ext cx="580588" cy="405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3512" y="5805264"/>
            <a:ext cx="580588" cy="405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47875"/>
            <a:ext cx="111156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14859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2802" y="3305572"/>
            <a:ext cx="33554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2802" y="3826433"/>
            <a:ext cx="33554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2802" y="4347294"/>
            <a:ext cx="33554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3259273"/>
            <a:ext cx="29767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312" y="3872731"/>
            <a:ext cx="29767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28750"/>
            <a:ext cx="99345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140968"/>
            <a:ext cx="72728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85950"/>
            <a:ext cx="115538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32734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88319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997605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553189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2026-02-25T06:30:21Z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